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375" autoAdjust="0"/>
    <p:restoredTop sz="94660"/>
  </p:normalViewPr>
  <p:slideViewPr>
    <p:cSldViewPr>
      <p:cViewPr varScale="1">
        <p:scale>
          <a:sx n="45" d="100"/>
          <a:sy n="45" d="100"/>
        </p:scale>
        <p:origin x="-8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14D8FF-D557-470B-B4CE-7B28986C168E}" type="datetimeFigureOut">
              <a:rPr lang="en-NZ" smtClean="0"/>
              <a:t>14/11/2013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9FCF07-058F-4C90-B315-803697DB65E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14D8FF-D557-470B-B4CE-7B28986C168E}" type="datetimeFigureOut">
              <a:rPr lang="en-NZ" smtClean="0"/>
              <a:t>14/11/2013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9FCF07-058F-4C90-B315-803697DB65E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14D8FF-D557-470B-B4CE-7B28986C168E}" type="datetimeFigureOut">
              <a:rPr lang="en-NZ" smtClean="0"/>
              <a:t>14/11/2013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9FCF07-058F-4C90-B315-803697DB65E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14D8FF-D557-470B-B4CE-7B28986C168E}" type="datetimeFigureOut">
              <a:rPr lang="en-NZ" smtClean="0"/>
              <a:t>14/11/2013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9FCF07-058F-4C90-B315-803697DB65E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14D8FF-D557-470B-B4CE-7B28986C168E}" type="datetimeFigureOut">
              <a:rPr lang="en-NZ" smtClean="0"/>
              <a:t>14/11/2013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9FCF07-058F-4C90-B315-803697DB65E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14D8FF-D557-470B-B4CE-7B28986C168E}" type="datetimeFigureOut">
              <a:rPr lang="en-NZ" smtClean="0"/>
              <a:t>14/11/2013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9FCF07-058F-4C90-B315-803697DB65E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14D8FF-D557-470B-B4CE-7B28986C168E}" type="datetimeFigureOut">
              <a:rPr lang="en-NZ" smtClean="0"/>
              <a:t>14/11/2013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9FCF07-058F-4C90-B315-803697DB65E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14D8FF-D557-470B-B4CE-7B28986C168E}" type="datetimeFigureOut">
              <a:rPr lang="en-NZ" smtClean="0"/>
              <a:t>14/11/2013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9FCF07-058F-4C90-B315-803697DB65E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14D8FF-D557-470B-B4CE-7B28986C168E}" type="datetimeFigureOut">
              <a:rPr lang="en-NZ" smtClean="0"/>
              <a:t>14/11/2013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9FCF07-058F-4C90-B315-803697DB65E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14D8FF-D557-470B-B4CE-7B28986C168E}" type="datetimeFigureOut">
              <a:rPr lang="en-NZ" smtClean="0"/>
              <a:t>14/11/2013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9FCF07-058F-4C90-B315-803697DB65E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14D8FF-D557-470B-B4CE-7B28986C168E}" type="datetimeFigureOut">
              <a:rPr lang="en-NZ" smtClean="0"/>
              <a:t>14/11/2013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9FCF07-058F-4C90-B315-803697DB65E7}" type="slidenum">
              <a:rPr lang="en-NZ" smtClean="0"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F14D8FF-D557-470B-B4CE-7B28986C168E}" type="datetimeFigureOut">
              <a:rPr lang="en-NZ" smtClean="0"/>
              <a:t>14/11/2013</a:t>
            </a:fld>
            <a:endParaRPr lang="en-NZ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9FCF07-058F-4C90-B315-803697DB65E7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4" descr="data:image/jpeg;base64,/9j/4AAQSkZJRgABAQAAAQABAAD/2wCEAAkGBxQTEhQUEhQUFhUWGBgXGBcYFxcbGRgcFxcXFxcYFxgYHCggGBolHBYXITEhJSkrLi4uFx8zODMsNygtLisBCgoKDg0OGxAQGy8mICQ0LCwvLjQsLCwsLCwsLCwsLCwvLDQsLCwsNCwsLCwsLCwsLCwsLCwsLCwsLCwsLCwsLP/AABEIALUBFgMBIgACEQEDEQH/xAAcAAACAgMBAQAAAAAAAAAAAAAEBQMGAAIHAQj/xABAEAABAgQEBAQEAwcDAwUBAAABAhEAAwQhBRIxQQZRYXETIoGRMqGx8ELB0QcUI1JicuGCkvEVotIWM1PC4kP/xAAbAQACAwEBAQAAAAAAAAAAAAADBAECBQAGB//EADARAAICAQQBAwIEBgMBAAAAAAECAAMRBBIhMUETIlEFYRQygaFxkbHB0fBS4fEV/9oADAMBAAIRAxEAPwA6n47pWZlp6lL/AEJiRXFtOo+WYHPQj6iOcmZKVsR7xrJQjN8RSPf2hBtMrcZhF1rr2J0VeNpI8qgexgabjFtT7iKNOQi+VfuIKpKEn8Y9CHhf8B94cfU/tHisdbdz9O0QHGgbkqfvCuZTEH4SepAiGbRbu3r+sT+CxLD6ipjj/qxO8ezK8JDqU3rFeXSrBAzMNy126RdcBTRSkhXlmTOa7n0B09IBbpwnMKusB6Mrc2gq6zy08mYUbrIyp9FKZ4dUH7NJ7PNmypbDZ1H8osUzixIsn5RH/wCoDMBS4DiK+swXCjElNUwbIM55jOHKp5nhrIO4UNCOfSDcFfaAaylqpinmImKy2ByFmfZhBMgqli6VDuCPrBLMsmPM2qdX7PceYzq6hib7RXlTSXzFfmcBmezW2943qax4UrmKzP8AIwXS1lBMf6iwtwSeoRMlqcJzMBYAu/S+7fnBVLVZUqd+hct3bYfrC4zphW6WGgc8+d9DEpllybrI+JtPNteG2XcMTKXggxxh9Q8SrqrwqpKc3J+HYjTsbuPaDQiWuw9CD762hQ6fnM9Kv1mpcAxpT4qBaNZ2JsNdYS1SSjmx0fUcn2eIPFgB0wmlVqUtXcpgeJ16kzc6d9oIwrGVBWZW/KFWJF1ARPhOET5xaShSuwsO50EPFEFfunnNUSbmxD8bx0rZKLAEEk7tt2gvC6o1K5clIIKviOwA1MO8K/ZhNVecsJ6C594tVBwnKomUgEqPlKjc/doQs1emRdqcn58fzg/QsPJniKaXJR4aEBmv1iqScNR+8zEiwYH31i61VFOWP4ctRPOw+ZgGg4Lqc/iKUhB3BJV6WhNdTknJnejE+LYUEIzoNwH9YSVGKTVpyksNzoTHTpnCKlhpk0kf0pA+ZeIhwDI5KPdRjl1K9suf0llqHzOeUmNeHKCClykMGg/A6jO76u/vFwm8EShoG7QHN4SyeaWbiKPqaznggwopPgwdSPKeY0iejoAsOVK+kBzZMwFiDDjDUqTrCz2ZHEPUhWCV3BkmcxXncaeaK7jnBS5KSuUrOkapPxenOOjoWToCYFxCRNWkgId+oEXq1NqkYPEaqtNbZE42hZjItNXwTVFaimWGJceZMZGwL0x3NhdVXj8w/nKOJ8beNCwTY98Uxq4nz7ZGgnRsJxGnvvCwTo2TUxEqa43k4gtJDKP1+sNZOPaOlJ+UVVM+JRNjuZQ1y5JqpCrqdJ6MRE86kSpPkCVdU2IHpFLlTDsHs/t+Ubyp5BBBYjkY7MptIlkqMPPUQEJMxCvKXbbQxlLjsxLZgFDqNdX+sHy8TlzGB8ttTp6kwNkU9zgzLHeB44E/GCDFopsXkq3HqIoK5Yfn1G/WBJtSpBt/j/EZ1mkwfbDpf8zpdTQUkxJMyXKV/pS/uLxzPjGTShSTTskgkKSFOGHfQwRIxx0qDsW31EUepUZayHf/ADBtLS4bk4x4+Yw5ysaInJD6H102tBImbgAkbjU25guP+YSmYC18rRIiewAc/N/fl+sPYggsYSKvMyLkg6Pd+RfsY1WSCSkjmATbblpAsmQoKJKfiDaa9oYUnD1UseWQpjuQ1vWAsyock4hEpLflGZtSS1TUqSn6skX2JgWqpVylZFpL7dX5RZ6LAp0lLqSpuVo3p6sEsvzJ0KVMDfVhqIWa4Ekqcxmq67T8FcCL+HOEfFVnnkAP8L/bx1zBsOTLQEoQEgdG+ULcDkU8rKEEFWXMVKLltPSHkvEU7OW3jAsvs1NvJOB0P+o+2EXIHfmGokkxKimAharGOQiCZjJ6RUXUjvJlPRtaPgkRhUBFUnYyr+aAZ2LPv84uNX/xWEXRMezLouqSNSPeBpuJoG7xQ52NpH4h7wOcbB0IPrEmy5uhiHX6f/GXediw2EAzsTinrxuAqjGusU9C1+5PpqnGJaavER0hnw1JE0GYq4dkjtvHK6rGesXvAOJJVPShcxXlCEm1yc3Ib3i7aVq9pIzkyjtlTiXtSOUCzqkJ1MJcL4tk1KCZJVmBulQYh312I7co1qKkbm8EsfY23GDA1VbhkxuMQTyjIQ/v6ecZFfUMJ6I+JRaXgyQTcL9VfpBU3gemFvMOuYw0l4jlYF37aPyeIaieuYtgWTsOZ29I2fUf5i3pJ8RPM4ClH4VLHYg/UQurOApiQ6JgPRQb5h4v8qaEMDyA21DRqs3JJt9+0SL3HmUNCHxOOYjhM6T8aC38wuPcaesA+MecdonUyJgLN6fSKdxJwcCCunACtSjQK7cj8oZr1IPDRezS45WU2XUQZTOshKApSjokAk+gEa4HhRmrIW6Upcq5hrNfd7e52i6y0plST4OSXceVnUocyT8XcuRtl0hkkdCLiknmJ5GAT1B1ZUDmpVuvwA5fVonOBpHxTx/pSlQ9/EH0jP3squpRJ6l/rE8lKl/DLWr+0E/QRU7oMoo8QmjpglVpzjkUAD084aCqrCM10KT2JF/RJUX9IHl0M3/45v8AsV+kToUpAZQIHUN9YXcHuV2KexK3j1DMlpJYsNVC4Y2AJGh7trFcFOuapkgkx0DxCVgg20PY/lC/FcPTIVnljKlWoGiTbTkC+m19mgy2YX7xqmjPfUqVThM6V/7iCBBOEUSpywlAJJ15CGVZiZV8ZKjs8Wrg7DQhIYXNye92hbVar0qy3nxNDT6FbH+w7j7h3BESkh2KmZ9/f9Is8hKBqzQFTqGkGCRLVqpu0eerZ7G3cE/eaDhVG0DA+0ydUSdIQYtQSlh8iVdxcdjrG2KSxLdiTyZvV94UnEmcP84IxcnrB+0ZrpXGRyPvBK4mQAtJJRoX1T3O4h7S14KQX1EV+rqwxCrghiNozDpCvACkqCgHAG7AsB3aCeiWXcO4nrqwihh1GFXipC9YDn44BqoQ2oMKkkhc1OdTaH4R6aGGU+ZKykeHLCeWURAppAyxiSahhwBKUvGdS+kDyqtc5QBOVL7fmd4V1OXOoIBCcxYHvGKXytDiUIvIE9Pp6QEBPf8ASXamlUqAxZR5mK/js2VmaUPUQl8U848Bhg88QqVbWyTNjNPOFdZOWFEPbaGaoFnkPcRNfBgNZStq/BispUeZhma8LkJlKLKRo7sQNAY0NQPwpELKqa5doYC7yMjqYupqrqXhs57ls4ZneElSisAqtY7awdP4g/r+Yjn5mE2ETS6c6mBvo1dy79zP/FbBtSXA46ndY94yKqJIMZHfg65T8Y0vYxEK+L3+/u8GyKsMyWbnFaQk+kE/vTWAgbIPEYzHs2oJ3jxeIADK+2n392hF+98zA0yp8zxArnbo2OI5TYmC5GLBQ9NYrM2a+kRePlBY2i/pAiV3GWrBjLK5ywAy0kE/1BwP9wJ/2nmHb4FwPNngLmky0Hb8RHr8PzPaEn7LZIn1ExJcABz8+cdnpsyAyvMBvv8Ar9e8N1rt7izHPUUYZwbSyfhlAn+Y3Pubw7l0KBohPtE6Jo+/0iSDQPAkBpU/yp9ojmUCCGKB7QWVAbxr4o2v2B+ukdOlXxTgyRMBKE+Gr+ZIA9xoY59xVTeDKUCy8pSOaVedJJ/7QPVXQx2OegqDGw5ff+Y59+1imSmjKgGyqR81gfnAbAeMfaMUsAfd1OS4hV+KpLoQnbyDKDflF1wzEwmydNI5vMn3HeH9HNLPCetp9QDdNnQMrbgJ0BGIEh7Rsa3lFTk1PIwbInxjPpcR6PF1BIZ9dYXV1GFi2vOPBOePFLtEJuWSHxENWFIDG4Nn/WDOHQtYKEnVXoLRBi6gRBnC1WJY5k/nGmoymTM76laPT2jzHVVKmykEulRG2jxTaviCZMGpA0t+ZjoE2hXOb5j6xHVLQgeAZYCW0yhjzvvAwK1JYrMZC2e5zPPGwXFhwzhCZUKWpKgiUFEJJuSAWsOXWMxPg2ZLSVS1pmNsxBty1B7QzuX5npE+o19ZlfzRmaBwuMzwTbGxeDJlLgKpW8brXAq13i6rAai724khsmPKKgKgCfSMRcgHSHeG1qUKJUAW0goz4nnvqOoxhVgAwzK5IhfU2MWWvxRCxYADYc/8RXZ4cuYMFxMdWYnmRoL9IyNFloyOxDgR/wCLGip7bwnMyZ0iKZMmQAVR42RlNquUefvHaE6qhfKI11SoJ6UH6sdGohfVV/K8L1TCdTHhEXWsDuVNhI4nTP2IVoTVTQr8SEn1Soj/AO8d4QXj5r/ZdNy1o6oUPmk/lHcpNcpJ1gVlmx+epetNyyzJj0IHIe0J5WL8xBacTTFluQ+ZVqmEOCRyjFQCcTHKBajFTtEm5RIFTExlNmAC5im8YUyatHgE5UqIv1HmHzEMp1UVamFOIyypsqspzAg66An/ABCeptbYSvEaorG8ZlFxb9mgQHRNL/2uDFaVKVKPhrsR8+sdfqMSIGU+pe0UDi+hSoFaTcRnabV2O2209/tNWqn0suBg/wBYklT2hhIn2iqy6wixi04NgFTPAKU5E812+WsPX1BBljiXr1SWdQ1E4NEM6vAEOEcCTDrP9kW+aoU4xwRPQPJMSruGMJIaC2C37H/El7Tj2jJ/ST4LhQqnUtRTLdrannfYRPiXDiKciZTKJykEhRd0guWfQiBeG6hUiX4M3yrBLPoXL2hjPxAE5CRe3vqYu9jqxRev6iYuoLMcv38fEb4dWKUnMkE9hFZr8UWFhL5lFQBTZRdRIZIbUWvD+TiOQeW1mhMTLTUIWwCgVKDW8xF3ilW1eOT3AbjLPg2GT5UgBbED+U6dAO3OAMWxpEpCn1APl37NDCmxZxq0VXjVaSqWpPxLOQ8yTpaKKEtcdyxJWVCnpJsx1IQSCSf+IHnOkkKDEbGOp4TQCVLACFAsBcaROjh+jJMycjxFt6e2kaIvXMYXWOJx5cwnSPUU7x0vH8BkKlrMuUlC0h05QztsQNXiuDhyakZlpA53Fu4GnaLLeHGVj+kHrHLniVapklLERpLmFWvrDPEJeo5QmukneGKnyIr9S0e19wHElEyPFTYDVMO8armmGJj7MHqezp19YyBTHsXCyCZdDhm9z6H7eNFYYTDEzwUnK4N2GjXdmDEu/XWBQotu4J1+gsD9ntCYzLLqG8iLpuFkXKkhg+sCVGFHoe0OCsh3Lbkqv6Bt+/IXiP8AeAFOFFu4Pd7hoIMyfVPmVWokFBYiImi34tIlTEE50gc9QC7XiuVFIqUpljsRoexgiPuEngniOuA1lNZJ/qzD/sUY7gs/MRwfhic1XIP9YH+7y/nHdX8qe0K6n8wjlHAxNwqJpcyBnjZKoCIZhCs8QrVeMK4jBiTKASeA8VUyQeogp4VcVTstOVclJ+ZaItXchEvUcODF1XUODFXrwXKUuX2F4Lkz83nUWTs2qu3TrGs6etbIkI8yrAJck99z9IT02mZTzNN9QAMCA8L8PjxfEnJZj5Ukj3jotNOAIAbsIT4NwXWAJKihF3ZRv8hFtoeFsvxTCT0T+sNX6R7n3GJ131ouMz2XNaA65Th7e0OTgif51ewjSdgKSGExQ9AYF/8APf4EhdRUDnP7TnmN4T4gsUl+rH0eKNVyplPMBWFAcy/1jtNZweSP4c0PyUm3uDaKPxDglVTBRUjybkDPLP8AcCLeoEN1UtWMEcSdS9V6cHkdfMr0nFXAYuTpDuhwtExlTSX7kAdusVc0sslMxKTLUC5Sm6TbVIJdN9riHE2sVLUkTRMSNUm7KtuDdg+0CsqCn2RD8Lb6fqEcf7zCsSrTJUwBUlic3LvHmCTxMnomTBdDlOtiQz8nbvrtBZkSly1iaoAkeVWYMQ2pHQ+jb8kUyiyBXndWoNwBoXYQAVrgjowQadNlYk38p6EQLWLzh02MValrVgeYvyO/rzic4m5Z4SY2flPIhQF7gfEVZUS7FLJ3UC/vyivTcRWpyVnzfFtuT+Z94ua6sKSQq7ggg8t456mW6iE6AkA9AbQ9Rt2kDibX067jZt5ksxjC6qlxbcM4aVMGYuE2u1zzYPDr/wBIU58viHMztb6bQyjYjepCvwT/AHnLJogSZFvx7AfCWU6ciN4rSqUhTKhqqwNxMLXaZ6V3Ho+Z5h9ApbsPyjIsVJMTKQNye0ZDMwC5zxG/EPD1TRk+IDlNhNTdJFwAVN5TfQnbeFmFygtS0vdKXSX1527n2j6NrKVExCkTEpUlQY5g4PQgi8cm40/Z1MkqE6gQpSQPNLzZlJPNIUXUk8nJH0UzkY8xxq/IlJnpNwACR1fp2+xGSKEFs1vTR7hucYialSrkhd3SQ2UixBB0Nt4mK4FY7dTd+j6StlNr8nofaNMOwqQ/mULafCnbMSHsoghmLawuxGiSoKRcgXFxq9jmbUXHuIhXM/SIlztXgWT4m09VZBDcj4xFlJTCVUS7uy0H2UI7nKW6RHCcQn3SdxHacPnZkJPR/eC3ZIBM86yIjsq/MOBjaI80egwCdJIx40eMJiZEmzQl4pT4koS9My0D0K0ufZ4YqmtFb4nxAoSFD8Kkn2L/AJRYGQiZYCZg/Dq500PYcv5U8vZhHTMHwiVTJyy0AHdW57mFnCxlrlJnIY5hruH1T6Q7F7w7WMCAsOTgSUqjRfUl+QMaJW6ikagAl+RjaVKufrBQJTqYSWsG6n9I9SpTMq/tEksK0OnP/mPRMFxYtvz9YtiRmeBTRmYEMd4jkTQXfeMmp8toqZ2JwTGFvOmFgHUosNA5LADZgwgP95sUqSkgsOW76/eph3xfh6pU5ZIsokhXe7GK1NLFj7RnEEGesR0esATYzWVmYP1v032jaorVAudVXHJunS3ygdJJNoZVMsTEoSQGlpYF9efz2irEAjMR1Og9YYqAHPfUZSqxKkAi7iFuOVDICkliD9YfcNcOpmpOYEZS7aAjpzjfGuHkMWYJBvm3v21gCsinPiAH0wBtu/n+Eo68XmKGUFnsSPu0M8HCQpLhxu3S5+kBz8KyK5bgO4IO43jaUpukGcqR7ZpaLStTnf5l6Ri8rMHM0IykaFQcsxLagfnE1fidOE/whMmL1T5FOFb+bkYrWH44qUbpSRplI/Xf1gqo4smEDKhKSAz97G3pA9vyYRtN7wQOvv8A9RfjlbMmkGakJOzBtemsJKuWCH5QbUVBWcyi5iGbpF1JDZhdRStlJrMUTV3+zGQDULIURyMZGoOp4BkIOJ9dSv6VP0O5j0hu29g/tCuTMSWMohLC+ZRudbG/20Vqu4kWhZzAgJUQS7g8ikj4hcaRn+qAOpoCokwD9pHCsuahVXICUz5bqXlB/ipFjmA/EBofSOXSakKDiOh1PE1lOpQKgQxSRY8n1Bjl9U6qiZ4SWBJLDQPeLL7xz4j2mtag4HIPiMCYAqp4FoY0eFzpnw7ByQkloXYlgcxCjmJzAsQbXBuIlAueTNDUvcU9i8yOYrIDYLCgynAseh/OOp8PT3ky/wC1P0EcjqZrJCQdSSoX20/P2jpHCM96aX/aB7WglwyomDQzFju7lsSqJAqAZcyJ0rhWNQh48KoizRHMmRE6a1E5hFL4qnukjtFirZ8U3HprgwRBzIBwZZf2W4spJmSkqu4UEn4VPYjobWPXeOr0lYhWpyK/lV+R0P16RwDhjxJU1KlJUlKwwJGuhHyeOn0/ERGVMxGZJsVbjvDIfYcGQ9ZsOVlxmKUlQ/hkpLuQR9NYJkTUnYpPUH7MJ6aplkeSYpPTYemnygyVP5TEnuP0IgosX5i7IcciMyRz+/WIZg2dxA+cjeX7H/yjVU07qljsD+ajF94lAphgkxDUVKEfEoDpqT2SLmFtRXJHxTVnony/NLGFFTjKUv4aQOu8Da1RCLS5gXG1Wnw1KyhFmS91EmwJb4Uj1JjkNVJUCG8wP4mLDvFx4mqzMLEuSbxXcTnJEvKOYhVmJbMZWxkcVqfjMHlgPb/mLPTUcibL/hnzgDyuz3ub73MUtMyCZM8p0P39iAlSO56UEMAFOJecOnzpboRkZIcqXfLrchRZrbwuqxNUf4jL1cJJtvfRvrCyVimXMD5/KQDoC+uYHUawMah3ZhZiAAN9P6tjfrAvTUTkqwxbAz/CSV2UHypKbMUkuXs+o0+3hfUDcbROFRHNZjFhxGG/LiDpmRLmhelcSeJBzXEhqQRCiuIpkyIDOglWFzjINRlAlgjUsVOWdI3DxwUDuK6jWAKcRenBlLJUTlBJIG5HPpHkWvCaAlLqSFEgG4cAbRkFN5BxmeOZySTOnYlWITLUpiHL2DPYANFXwnEvMqZMAIdkp10sAHj3FMWlqlWmBYZwB12PKKpS4gsrygADWw09vu8JVqSCTPQBOdo8y18W1f8ABEzOhb2VKIByubZX0LRQsPl5HO7u+1+fpD9ExJPnNtSbvqPy9IBrpcsKPh3HXm3J9b9e8FDe3E09No/TbcT+3955KrMpsAdr5ju2iVC7HrtpAk+e+oH+3dyefYRDPLFtr+nT6RAqbEqsYstAnk5CeQB5t9vFq4dnZUZTse0UybNcsId0VblVffX7+9oNg4xMm8IwZwOeP7y9SpsFJmWhBS1gO8HS6iBlYiGjPxYFqJ8Qrnwsr6tniAJfMjxKs1irYlPsTE9VUFRMQmhUtC1AeUMFF9Hdn5Plb1HODLgS401jDcBApVetZQkzCACGclk9e0X/AAXEkTAwWFEBizi43AOxjm82Rlcb+vt3jymq1S1BSCQoffqIKV3DiA3mtsMJ2qRMtYtEwOh3ij4dxUzCaAHAuC4535RYaXHZS9Fj3hVlIja2A9RvMKyXCyOm0aS84USVkjlAya5PP5xDPxWWlyVgeoiBLZjCfN67Qir65MpNz7wFX8RAg+Hc/KKbjFQuYfMfQaQZF+ZS3eqbscQuoxRU6Z5AS9kj73MKK6pOZiCC7Ecucay5hT5kukhmZ3FxcGIKkqWcxck3JMF2iIgj83mTS5sFS5sAKkrSApSTlOhjaVNgbJNSjU4jZMyN/FgBC3gmVJWdELPZJgDIBNRdQCJKZkaKVBMvCahWkiYf9Jg6i4XqSQVyVhPXLf0eB7lHJIkteOhFmDcNzJvmWckvnuf7f1gnGeHFpRnky1qSNT03Lan0EXmgoFgZloLDRAFu5b6RrJqVT1HUS0kgnRyNQOQEINrrfU3Dofyig06bCo/nKbwfwv438aotJF0p3mf/AJ+sO8UnmqmiUgASJXxKZkuNEp5tygzFq7MpMiX5Q1yB8KRqWG+wiGYUoSEqIRKT+B/Oe7ac/WGay9req36CYuvuWlfSXs9mB1VcXySEFTfE35mMjQYmuY4p5RKQfwsAPXQmMhnB+JhyMYHJUDLSpco7gk69QdPaA6vB5lKxWQpKrBQ6c+v6RZE0hzpXUJVmSGYnyq3GmrcoH4gWJqGR5NC34S2nY9oz69S27aTkf75nulqRXDqOpXwsH5fl7a+sZOGUB3FrO9xfT3GnPaBZaVAkF7AkMHc7AdTE6L2Ls7qI2sNOfMk9ofCyz6xFYITyYprp7M0Dqp1FHifhdn68g+p7QyxagQVK8MuB8Kg7H3At93hQjMTkLsDo9n6DSGa9uJnawWh8noyJCyD2g9dUQkB0HMX0OYNzPV/lEs+glCUlQmOsm6G0/wAu2sLVDKoQTAzEyzbcZ4jairVAPdvdoaSMZ7newO255Qnl1KgkhJAB1DCIVTGVa/MDffb7tEYBlCss5xxLbwtq8SzaA+toFk1S1ZUJlkv8Ivfmz22jap8X8UsAJOVzt2/WIwonL3PZZjfxyNCejen6fIRCiNir7vC57npFwFmkxLu/X573gIU4K9oMUoQBWTOUGrz4mdrlUpkyeUkOQSBqbxuF3D36GAEI0ginnMCn7/4gpEzFcdYh370GskjmxLf4jdNYHfKBYjuGOsL80SCcWI1HLnyPQjnFcRnccQyYvdLAn59Y2p5YcZiwJuWcgbltzAUgwYkvAXM0tIgK5MNIlMEhwoaqJcG/4EhIN/6j7QoxOQ4cWI1H1guNVzIGpIOY1dSliFW/8iWSom2r7fnDfCcEzkBxtqQBfk5A0BNyLJPKIqchgAGDv68zz5QwpqgoIUksRv3sR17GCvYc4iOl0ahdzcnx8RzLplUrZVjKX/8A563yhTKDhKi7G23ME5OxueFglknL+EPY3UR1t8oXVGKrmBjpfuScodRDZiyBsIgqqhS1S1Att72+sLsis3Uprg1dQOPMtVLxBNIzZZmXYso/MBoImcRTNxMH+lQitDEHUkTS+UsE7MnQAaJAhieLyfxH3hG3T4PtWE0lm9MsB+vn9PH2jBPEZ3J9XhbinFqEgoTryG5MYeKnLak8g7/KDkV01eUmQbaFQSCPe8USjaclD/OTqLVUcMo/jFOCSagAzMhC13K1shKR+EDNc+0FSaEEnxP4x/lS4RzdSi2aCZk5CCqZOWFKJ8qVF0p/8jACsUmTS0iUpQf4mZHube0aOSehPH2EuxJMYKTMYJzolJGiUh26WZoyFy6CcbrmpQeSb/M/pGRH6iU2yxzkzVyz4stWVKsvNy+XygXVfcQqqMLJcImFChqhQNt2INxFow2Unx1o8bOlACkjMRkdx51XK76H3fWEH/XAJ8xM+QhSirKFtmKmbJ6Xezah4RrqI/LPYi5myAJW8rEiaQFAsyXsx+J37aRBNnBDoScyRoXDlw7vux26dI8xqnVLmrSqzl7EGx6j7cQBnt/zGkvU6vRp6nrE5z/v7QufPKi6iotZ1F9yzch00hNX2U43/KC1TI8kUCp8xKEavc/yjcntF14OTC6sg14HiChtXjaRITNWXLAB+pOw9YsMrhJAqfAM9RtYBLKzXcF7Bhf1h7gOBIkrUlSEJmSPNnWkLKgoHKp02SG9uVolr1A4mM2W4lDXRzEnKpLFs1zqBDDD6BWVKwnPnOT+3MHKm7btF0w2WgiZMUASSVTHUpPlGZhLG6TqDZ3tDOTIClSpiUEy8oElKFBKhmF839DBLA6XeAtqPGJ204lck0kwLWlSfKMqUzCM4dX4UszH/EBVlC4APkKBmWxZ9QD5tSWHueUWDElIp0+bMpSpr+U+dGYuAEixs/NyYZVplyx/HzJlLFwspLltDqRYaGBCw9y2ycwa0RqW0WFPCs5VQEZVS5BcpmLYEoDW/vvuOsGTuFpaQuYgFYSchlrUFKUXF5YAY67+nU/qKPMfbV8e0SlzJwcA2fc6QXOwrMPLoRmC1WB5gRdZXDKTkTMdCgkllhCkgFnSkDfqTGycIAmSwEqEkA5QoZgqY5ukHUMFH1eO/EDxEbWez805zLo5pyshRCjlSRcE8n2hhhmFnxTKmgBTP8Vurkb6Wi6qolGaWBC8v8VKpZyJFwFpyj4izXOg2YwPNwxS/DBRdwZawlLKa7HzOHAOtok6nPHUEK8StrpErCpUtA8SXcqfXq+8RrpACgpRncA5PxM1yWeLHjGDqWpakTShafIE5fMp2JfLr0YQHjE+ZLXLRL8MKPkfKUs+UXCrgXBfpELZnqECk8REmUCkqS9icyW+HvGJMWSqw9XiS0GWFpCfOtBJSHBDqGpvdoR4rTplTsiVOkgKBtvtaJDho7pbtp2tIlGI0yVzDlQHUdv1fSCKWkmTlZJKcymdnAt3MM8DwKpRlmABK5lgVkZAxLhTOU2HrEZAGYfU6rHtWV4S1SyULBSpNiDEyVxZMf4amTc89KxnQ4UCQy8of+GEgsnqTCDEMJn06ULnIZK2YpLsTcBTb+8WDK/nmAo1W32tPEr1+USTKhRl+VnDi2uj/PSAruxSp9WYv3ZoLoKVUwOXTLa8xrDr26x2McmE1LV2pgtDsKr0OmZlRnH4il1DXmWe+rPaLdSYhJWkJWhKrAeYA+pfUxQqmlmBaVTUq2YKBTmSkt5XaxH1hxX4nIWqVlkmUE/+5kGUENa25drwnqKBYcgmdRX6aAbc/eOceXIp0iZTpShazlKEJuqxJKWFgLWH80VZHEa1TAGdy1z9Y2q5viTFCWtYRbcvpcdBG9Fw0Zq8qLqLlyphzJJPeD0oFT38mKW/Tmtc28AfeMqOsJUUpkJKhqqwSOTkwcqqXfMqWjokEn3LD5QMMLqvDmCVIITKAzDMkKLh9/jLXs/vElZwhUsjItK1EOpCAoqlvzzajra8SQnzMhdK9jcDH7QVdRKclbzf7rgdgLD2jIE/6L5ilWdSxqCC47jaMi/A8zTX6GccsJd5tLIk+MJcrKVS3zZ1lQ+JgCSSbh7vrE2FkApISAfAGcpsV6fERfn3ccoyMhLOe4RmPef94lQxuhC5HiOQU+IEAaJCVqAHX4YqeIPKVlfNZ30+V4yMhyg5OJAtdRwYXS4WZqEqC8uYP8L/AJxZeC8QUookkAIPmDAApyh9dS/OMjIizlWBnFi3JlqqJWaQnzENNSoOx1mgEGwJcEjWIsRrss8JyJJyqBNxmDp1APXnGRkJDqXrAJ5lKrMcVMzysiQPgB3CUmyQddABEVPiE2UUlKyw8oB0ANoyMhzaOprrTX6ROJYeNlIlqRLTLHiMlYnOc7g/PT0gLC8HXWy5q5s4/wAIOAUuDZ+YaMjIoeFBETo40xfyD/iW6spvCppWdRmmaqWhRWBbxGDot5W9e8V7jqpWmdKCFqDICho7hVnIAceXTqYyMgKfnEFpFD2AN9464YlKVI8da1GZMSb2ypAJYJHXe92iv4jjJRTSVS0lKz5s2ckBx5hl0ysogDa0ZGR1YBc5+f8AMHtHqER3hMhcyTKX4qhMnhJUWBSkXLBLPo93/SN8YkokzJHlfKqzKUkXSpLKDnNHsZEDswWPdiVHiSqKKoTZToVl5kj8Q0PQxY6WiTW06ULASoISszGBWS177P8AnGRkFckKDGbEVEVlHMpsium05mJlr1JBcPpZ7m2kNZnCMv8AckzytZmKCDtlAUoJZmewPP0j2MizMRgiNaitV2kDsiP+KZwlKpChLATAkh7KTl0NrB2LDlDFMiXUzFmYg+QIYJUUhx5gpQS2YhhYuO8ZGQruOwGZzKMSfDFmbTGpByLIKGSAzIUocnveFfE+ApnS1ZFLleAAsAEqCi5IKsxszHTn0jIyCLw/EFnuUzh6vXMqkpWXCkl2DHygkB9dTBvEFUZKkiUyUFSUlBD7uWL6FtIyMhnA9QD7Q16hWOI4/aBQFKJEwrKrlLEDcO4P+nSKvKlAiMjIrV1NnQEmmaeHqRs0SlagxSogpNiNbR7GQSOsobgyxUOPqNKtExIWSleZeiizkXazBgO0FYFxEufUSgoEASlKICiMxdAAJ1YXPrGRkLEDBmHdUiu2BBcfxOZIqVrkqylSUgv5rcr/ANojIyMgiqCoJmjVTW1algDwJ//Z"/>
          <p:cNvSpPr>
            <a:spLocks noChangeAspect="1" noChangeArrowheads="1"/>
          </p:cNvSpPr>
          <p:nvPr/>
        </p:nvSpPr>
        <p:spPr bwMode="auto">
          <a:xfrm>
            <a:off x="0" y="-1062038"/>
            <a:ext cx="2647950" cy="1724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1" name="AutoShape 6" descr="data:image/jpeg;base64,/9j/4AAQSkZJRgABAQAAAQABAAD/2wCEAAkGBxQTEhQUEhQUFhUWGBgXGBcYFxcbGRgcFxcXFxcYFxgYHCggGBolHBYXITEhJSkrLi4uFx8zODMsNygtLisBCgoKDg0OGxAQGy8mICQ0LCwvLjQsLCwsLCwsLCwsLCwvLDQsLCwsNCwsLCwsLCwsLCwsLCwsLCwsLCwsLCwsLP/AABEIALUBFgMBIgACEQEDEQH/xAAcAAACAgMBAQAAAAAAAAAAAAAEBQMGAAIHAQj/xABAEAABAgQEBAQEAwcDAwUBAAABAhEAAwQhBRIxQQZRYXETIoGRMqGx8ELB0QcUI1JicuGCkvEVotIWM1PC4kP/xAAbAQACAwEBAQAAAAAAAAAAAAADBAECBQAGB//EADARAAICAQQBAwIEBgMBAAAAAAECAAMRBBIhMUETIlEFYRQygaFxkbHB0fBS4fEV/9oADAMBAAIRAxEAPwA6n47pWZlp6lL/AEJiRXFtOo+WYHPQj6iOcmZKVsR7xrJQjN8RSPf2hBtMrcZhF1rr2J0VeNpI8qgexgabjFtT7iKNOQi+VfuIKpKEn8Y9CHhf8B94cfU/tHisdbdz9O0QHGgbkqfvCuZTEH4SepAiGbRbu3r+sT+CxLD6ipjj/qxO8ezK8JDqU3rFeXSrBAzMNy126RdcBTRSkhXlmTOa7n0B09IBbpwnMKusB6Mrc2gq6zy08mYUbrIyp9FKZ4dUH7NJ7PNmypbDZ1H8osUzixIsn5RH/wCoDMBS4DiK+swXCjElNUwbIM55jOHKp5nhrIO4UNCOfSDcFfaAaylqpinmImKy2ByFmfZhBMgqli6VDuCPrBLMsmPM2qdX7PceYzq6hib7RXlTSXzFfmcBmezW2943qax4UrmKzP8AIwXS1lBMf6iwtwSeoRMlqcJzMBYAu/S+7fnBVLVZUqd+hct3bYfrC4zphW6WGgc8+d9DEpllybrI+JtPNteG2XcMTKXggxxh9Q8SrqrwqpKc3J+HYjTsbuPaDQiWuw9CD762hQ6fnM9Kv1mpcAxpT4qBaNZ2JsNdYS1SSjmx0fUcn2eIPFgB0wmlVqUtXcpgeJ16kzc6d9oIwrGVBWZW/KFWJF1ARPhOET5xaShSuwsO50EPFEFfunnNUSbmxD8bx0rZKLAEEk7tt2gvC6o1K5clIIKviOwA1MO8K/ZhNVecsJ6C594tVBwnKomUgEqPlKjc/doQs1emRdqcn58fzg/QsPJniKaXJR4aEBmv1iqScNR+8zEiwYH31i61VFOWP4ctRPOw+ZgGg4Lqc/iKUhB3BJV6WhNdTknJnejE+LYUEIzoNwH9YSVGKTVpyksNzoTHTpnCKlhpk0kf0pA+ZeIhwDI5KPdRjl1K9suf0llqHzOeUmNeHKCClykMGg/A6jO76u/vFwm8EShoG7QHN4SyeaWbiKPqaznggwopPgwdSPKeY0iejoAsOVK+kBzZMwFiDDjDUqTrCz2ZHEPUhWCV3BkmcxXncaeaK7jnBS5KSuUrOkapPxenOOjoWToCYFxCRNWkgId+oEXq1NqkYPEaqtNbZE42hZjItNXwTVFaimWGJceZMZGwL0x3NhdVXj8w/nKOJ8beNCwTY98Uxq4nz7ZGgnRsJxGnvvCwTo2TUxEqa43k4gtJDKP1+sNZOPaOlJ+UVVM+JRNjuZQ1y5JqpCrqdJ6MRE86kSpPkCVdU2IHpFLlTDsHs/t+Ubyp5BBBYjkY7MptIlkqMPPUQEJMxCvKXbbQxlLjsxLZgFDqNdX+sHy8TlzGB8ttTp6kwNkU9zgzLHeB44E/GCDFopsXkq3HqIoK5Yfn1G/WBJtSpBt/j/EZ1mkwfbDpf8zpdTQUkxJMyXKV/pS/uLxzPjGTShSTTskgkKSFOGHfQwRIxx0qDsW31EUepUZayHf/ADBtLS4bk4x4+Yw5ysaInJD6H102tBImbgAkbjU25guP+YSmYC18rRIiewAc/N/fl+sPYggsYSKvMyLkg6Pd+RfsY1WSCSkjmATbblpAsmQoKJKfiDaa9oYUnD1UseWQpjuQ1vWAsyock4hEpLflGZtSS1TUqSn6skX2JgWqpVylZFpL7dX5RZ6LAp0lLqSpuVo3p6sEsvzJ0KVMDfVhqIWa4Ekqcxmq67T8FcCL+HOEfFVnnkAP8L/bx1zBsOTLQEoQEgdG+ULcDkU8rKEEFWXMVKLltPSHkvEU7OW3jAsvs1NvJOB0P+o+2EXIHfmGokkxKimAharGOQiCZjJ6RUXUjvJlPRtaPgkRhUBFUnYyr+aAZ2LPv84uNX/xWEXRMezLouqSNSPeBpuJoG7xQ52NpH4h7wOcbB0IPrEmy5uhiHX6f/GXediw2EAzsTinrxuAqjGusU9C1+5PpqnGJaavER0hnw1JE0GYq4dkjtvHK6rGesXvAOJJVPShcxXlCEm1yc3Ib3i7aVq9pIzkyjtlTiXtSOUCzqkJ1MJcL4tk1KCZJVmBulQYh312I7co1qKkbm8EsfY23GDA1VbhkxuMQTyjIQ/v6ecZFfUMJ6I+JRaXgyQTcL9VfpBU3gemFvMOuYw0l4jlYF37aPyeIaieuYtgWTsOZ29I2fUf5i3pJ8RPM4ClH4VLHYg/UQurOApiQ6JgPRQb5h4v8qaEMDyA21DRqs3JJt9+0SL3HmUNCHxOOYjhM6T8aC38wuPcaesA+MecdonUyJgLN6fSKdxJwcCCunACtSjQK7cj8oZr1IPDRezS45WU2XUQZTOshKApSjokAk+gEa4HhRmrIW6Upcq5hrNfd7e52i6y0plST4OSXceVnUocyT8XcuRtl0hkkdCLiknmJ5GAT1B1ZUDmpVuvwA5fVonOBpHxTx/pSlQ9/EH0jP3squpRJ6l/rE8lKl/DLWr+0E/QRU7oMoo8QmjpglVpzjkUAD084aCqrCM10KT2JF/RJUX9IHl0M3/45v8AsV+kToUpAZQIHUN9YXcHuV2KexK3j1DMlpJYsNVC4Y2AJGh7trFcFOuapkgkx0DxCVgg20PY/lC/FcPTIVnljKlWoGiTbTkC+m19mgy2YX7xqmjPfUqVThM6V/7iCBBOEUSpywlAJJ15CGVZiZV8ZKjs8Wrg7DQhIYXNye92hbVar0qy3nxNDT6FbH+w7j7h3BESkh2KmZ9/f9Is8hKBqzQFTqGkGCRLVqpu0eerZ7G3cE/eaDhVG0DA+0ydUSdIQYtQSlh8iVdxcdjrG2KSxLdiTyZvV94UnEmcP84IxcnrB+0ZrpXGRyPvBK4mQAtJJRoX1T3O4h7S14KQX1EV+rqwxCrghiNozDpCvACkqCgHAG7AsB3aCeiWXcO4nrqwihh1GFXipC9YDn44BqoQ2oMKkkhc1OdTaH4R6aGGU+ZKykeHLCeWURAppAyxiSahhwBKUvGdS+kDyqtc5QBOVL7fmd4V1OXOoIBCcxYHvGKXytDiUIvIE9Pp6QEBPf8ASXamlUqAxZR5mK/js2VmaUPUQl8U848Bhg88QqVbWyTNjNPOFdZOWFEPbaGaoFnkPcRNfBgNZStq/BispUeZhma8LkJlKLKRo7sQNAY0NQPwpELKqa5doYC7yMjqYupqrqXhs57ls4ZneElSisAqtY7awdP4g/r+Yjn5mE2ETS6c6mBvo1dy79zP/FbBtSXA46ndY94yKqJIMZHfg65T8Y0vYxEK+L3+/u8GyKsMyWbnFaQk+kE/vTWAgbIPEYzHs2oJ3jxeIADK+2n392hF+98zA0yp8zxArnbo2OI5TYmC5GLBQ9NYrM2a+kRePlBY2i/pAiV3GWrBjLK5ywAy0kE/1BwP9wJ/2nmHb4FwPNngLmky0Hb8RHr8PzPaEn7LZIn1ExJcABz8+cdnpsyAyvMBvv8Ar9e8N1rt7izHPUUYZwbSyfhlAn+Y3Pubw7l0KBohPtE6Jo+/0iSDQPAkBpU/yp9ojmUCCGKB7QWVAbxr4o2v2B+ukdOlXxTgyRMBKE+Gr+ZIA9xoY59xVTeDKUCy8pSOaVedJJ/7QPVXQx2OegqDGw5ff+Y59+1imSmjKgGyqR81gfnAbAeMfaMUsAfd1OS4hV+KpLoQnbyDKDflF1wzEwmydNI5vMn3HeH9HNLPCetp9QDdNnQMrbgJ0BGIEh7Rsa3lFTk1PIwbInxjPpcR6PF1BIZ9dYXV1GFi2vOPBOePFLtEJuWSHxENWFIDG4Nn/WDOHQtYKEnVXoLRBi6gRBnC1WJY5k/nGmoymTM76laPT2jzHVVKmykEulRG2jxTaviCZMGpA0t+ZjoE2hXOb5j6xHVLQgeAZYCW0yhjzvvAwK1JYrMZC2e5zPPGwXFhwzhCZUKWpKgiUFEJJuSAWsOXWMxPg2ZLSVS1pmNsxBty1B7QzuX5npE+o19ZlfzRmaBwuMzwTbGxeDJlLgKpW8brXAq13i6rAai724khsmPKKgKgCfSMRcgHSHeG1qUKJUAW0goz4nnvqOoxhVgAwzK5IhfU2MWWvxRCxYADYc/8RXZ4cuYMFxMdWYnmRoL9IyNFloyOxDgR/wCLGip7bwnMyZ0iKZMmQAVR42RlNquUefvHaE6qhfKI11SoJ6UH6sdGohfVV/K8L1TCdTHhEXWsDuVNhI4nTP2IVoTVTQr8SEn1Soj/AO8d4QXj5r/ZdNy1o6oUPmk/lHcpNcpJ1gVlmx+epetNyyzJj0IHIe0J5WL8xBacTTFluQ+ZVqmEOCRyjFQCcTHKBajFTtEm5RIFTExlNmAC5im8YUyatHgE5UqIv1HmHzEMp1UVamFOIyypsqspzAg66An/ABCeptbYSvEaorG8ZlFxb9mgQHRNL/2uDFaVKVKPhrsR8+sdfqMSIGU+pe0UDi+hSoFaTcRnabV2O2209/tNWqn0suBg/wBYklT2hhIn2iqy6wixi04NgFTPAKU5E812+WsPX1BBljiXr1SWdQ1E4NEM6vAEOEcCTDrP9kW+aoU4xwRPQPJMSruGMJIaC2C37H/El7Tj2jJ/ST4LhQqnUtRTLdrannfYRPiXDiKciZTKJykEhRd0guWfQiBeG6hUiX4M3yrBLPoXL2hjPxAE5CRe3vqYu9jqxRev6iYuoLMcv38fEb4dWKUnMkE9hFZr8UWFhL5lFQBTZRdRIZIbUWvD+TiOQeW1mhMTLTUIWwCgVKDW8xF3ilW1eOT3AbjLPg2GT5UgBbED+U6dAO3OAMWxpEpCn1APl37NDCmxZxq0VXjVaSqWpPxLOQ8yTpaKKEtcdyxJWVCnpJsx1IQSCSf+IHnOkkKDEbGOp4TQCVLACFAsBcaROjh+jJMycjxFt6e2kaIvXMYXWOJx5cwnSPUU7x0vH8BkKlrMuUlC0h05QztsQNXiuDhyakZlpA53Fu4GnaLLeHGVj+kHrHLniVapklLERpLmFWvrDPEJeo5QmukneGKnyIr9S0e19wHElEyPFTYDVMO8armmGJj7MHqezp19YyBTHsXCyCZdDhm9z6H7eNFYYTDEzwUnK4N2GjXdmDEu/XWBQotu4J1+gsD9ntCYzLLqG8iLpuFkXKkhg+sCVGFHoe0OCsh3Lbkqv6Bt+/IXiP8AeAFOFFu4Pd7hoIMyfVPmVWokFBYiImi34tIlTEE50gc9QC7XiuVFIqUpljsRoexgiPuEngniOuA1lNZJ/qzD/sUY7gs/MRwfhic1XIP9YH+7y/nHdX8qe0K6n8wjlHAxNwqJpcyBnjZKoCIZhCs8QrVeMK4jBiTKASeA8VUyQeogp4VcVTstOVclJ+ZaItXchEvUcODF1XUODFXrwXKUuX2F4Lkz83nUWTs2qu3TrGs6etbIkI8yrAJck99z9IT02mZTzNN9QAMCA8L8PjxfEnJZj5Ukj3jotNOAIAbsIT4NwXWAJKihF3ZRv8hFtoeFsvxTCT0T+sNX6R7n3GJ131ouMz2XNaA65Th7e0OTgif51ewjSdgKSGExQ9AYF/8APf4EhdRUDnP7TnmN4T4gsUl+rH0eKNVyplPMBWFAcy/1jtNZweSP4c0PyUm3uDaKPxDglVTBRUjybkDPLP8AcCLeoEN1UtWMEcSdS9V6cHkdfMr0nFXAYuTpDuhwtExlTSX7kAdusVc0sslMxKTLUC5Sm6TbVIJdN9riHE2sVLUkTRMSNUm7KtuDdg+0CsqCn2RD8Lb6fqEcf7zCsSrTJUwBUlic3LvHmCTxMnomTBdDlOtiQz8nbvrtBZkSly1iaoAkeVWYMQ2pHQ+jb8kUyiyBXndWoNwBoXYQAVrgjowQadNlYk38p6EQLWLzh02MValrVgeYvyO/rzic4m5Z4SY2flPIhQF7gfEVZUS7FLJ3UC/vyivTcRWpyVnzfFtuT+Z94ua6sKSQq7ggg8t456mW6iE6AkA9AbQ9Rt2kDibX067jZt5ksxjC6qlxbcM4aVMGYuE2u1zzYPDr/wBIU58viHMztb6bQyjYjepCvwT/AHnLJogSZFvx7AfCWU6ciN4rSqUhTKhqqwNxMLXaZ6V3Ho+Z5h9ApbsPyjIsVJMTKQNye0ZDMwC5zxG/EPD1TRk+IDlNhNTdJFwAVN5TfQnbeFmFygtS0vdKXSX1527n2j6NrKVExCkTEpUlQY5g4PQgi8cm40/Z1MkqE6gQpSQPNLzZlJPNIUXUk8nJH0UzkY8xxq/IlJnpNwACR1fp2+xGSKEFs1vTR7hucYialSrkhd3SQ2UixBB0Nt4mK4FY7dTd+j6StlNr8nofaNMOwqQ/mULafCnbMSHsoghmLawuxGiSoKRcgXFxq9jmbUXHuIhXM/SIlztXgWT4m09VZBDcj4xFlJTCVUS7uy0H2UI7nKW6RHCcQn3SdxHacPnZkJPR/eC3ZIBM86yIjsq/MOBjaI80egwCdJIx40eMJiZEmzQl4pT4koS9My0D0K0ufZ4YqmtFb4nxAoSFD8Kkn2L/AJRYGQiZYCZg/Dq500PYcv5U8vZhHTMHwiVTJyy0AHdW57mFnCxlrlJnIY5hruH1T6Q7F7w7WMCAsOTgSUqjRfUl+QMaJW6ikagAl+RjaVKufrBQJTqYSWsG6n9I9SpTMq/tEksK0OnP/mPRMFxYtvz9YtiRmeBTRmYEMd4jkTQXfeMmp8toqZ2JwTGFvOmFgHUosNA5LADZgwgP95sUqSkgsOW76/eph3xfh6pU5ZIsokhXe7GK1NLFj7RnEEGesR0esATYzWVmYP1v032jaorVAudVXHJunS3ygdJJNoZVMsTEoSQGlpYF9efz2irEAjMR1Og9YYqAHPfUZSqxKkAi7iFuOVDICkliD9YfcNcOpmpOYEZS7aAjpzjfGuHkMWYJBvm3v21gCsinPiAH0wBtu/n+Eo68XmKGUFnsSPu0M8HCQpLhxu3S5+kBz8KyK5bgO4IO43jaUpukGcqR7ZpaLStTnf5l6Ri8rMHM0IykaFQcsxLagfnE1fidOE/whMmL1T5FOFb+bkYrWH44qUbpSRplI/Xf1gqo4smEDKhKSAz97G3pA9vyYRtN7wQOvv8A9RfjlbMmkGakJOzBtemsJKuWCH5QbUVBWcyi5iGbpF1JDZhdRStlJrMUTV3+zGQDULIURyMZGoOp4BkIOJ9dSv6VP0O5j0hu29g/tCuTMSWMohLC+ZRudbG/20Vqu4kWhZzAgJUQS7g8ikj4hcaRn+qAOpoCokwD9pHCsuahVXICUz5bqXlB/ipFjmA/EBofSOXSakKDiOh1PE1lOpQKgQxSRY8n1Bjl9U6qiZ4SWBJLDQPeLL7xz4j2mtag4HIPiMCYAqp4FoY0eFzpnw7ByQkloXYlgcxCjmJzAsQbXBuIlAueTNDUvcU9i8yOYrIDYLCgynAseh/OOp8PT3ky/wC1P0EcjqZrJCQdSSoX20/P2jpHCM96aX/aB7WglwyomDQzFju7lsSqJAqAZcyJ0rhWNQh48KoizRHMmRE6a1E5hFL4qnukjtFirZ8U3HprgwRBzIBwZZf2W4spJmSkqu4UEn4VPYjobWPXeOr0lYhWpyK/lV+R0P16RwDhjxJU1KlJUlKwwJGuhHyeOn0/ERGVMxGZJsVbjvDIfYcGQ9ZsOVlxmKUlQ/hkpLuQR9NYJkTUnYpPUH7MJ6aplkeSYpPTYemnygyVP5TEnuP0IgosX5i7IcciMyRz+/WIZg2dxA+cjeX7H/yjVU07qljsD+ajF94lAphgkxDUVKEfEoDpqT2SLmFtRXJHxTVnony/NLGFFTjKUv4aQOu8Da1RCLS5gXG1Wnw1KyhFmS91EmwJb4Uj1JjkNVJUCG8wP4mLDvFx4mqzMLEuSbxXcTnJEvKOYhVmJbMZWxkcVqfjMHlgPb/mLPTUcibL/hnzgDyuz3ub73MUtMyCZM8p0P39iAlSO56UEMAFOJecOnzpboRkZIcqXfLrchRZrbwuqxNUf4jL1cJJtvfRvrCyVimXMD5/KQDoC+uYHUawMah3ZhZiAAN9P6tjfrAvTUTkqwxbAz/CSV2UHypKbMUkuXs+o0+3hfUDcbROFRHNZjFhxGG/LiDpmRLmhelcSeJBzXEhqQRCiuIpkyIDOglWFzjINRlAlgjUsVOWdI3DxwUDuK6jWAKcRenBlLJUTlBJIG5HPpHkWvCaAlLqSFEgG4cAbRkFN5BxmeOZySTOnYlWITLUpiHL2DPYANFXwnEvMqZMAIdkp10sAHj3FMWlqlWmBYZwB12PKKpS4gsrygADWw09vu8JVqSCTPQBOdo8y18W1f8ABEzOhb2VKIByubZX0LRQsPl5HO7u+1+fpD9ExJPnNtSbvqPy9IBrpcsKPh3HXm3J9b9e8FDe3E09No/TbcT+3955KrMpsAdr5ju2iVC7HrtpAk+e+oH+3dyefYRDPLFtr+nT6RAqbEqsYstAnk5CeQB5t9vFq4dnZUZTse0UybNcsId0VblVffX7+9oNg4xMm8IwZwOeP7y9SpsFJmWhBS1gO8HS6iBlYiGjPxYFqJ8Qrnwsr6tniAJfMjxKs1irYlPsTE9VUFRMQmhUtC1AeUMFF9Hdn5Plb1HODLgS401jDcBApVetZQkzCACGclk9e0X/AAXEkTAwWFEBizi43AOxjm82Rlcb+vt3jymq1S1BSCQoffqIKV3DiA3mtsMJ2qRMtYtEwOh3ij4dxUzCaAHAuC4535RYaXHZS9Fj3hVlIja2A9RvMKyXCyOm0aS84USVkjlAya5PP5xDPxWWlyVgeoiBLZjCfN67Qir65MpNz7wFX8RAg+Hc/KKbjFQuYfMfQaQZF+ZS3eqbscQuoxRU6Z5AS9kj73MKK6pOZiCC7Ecucay5hT5kukhmZ3FxcGIKkqWcxck3JMF2iIgj83mTS5sFS5sAKkrSApSTlOhjaVNgbJNSjU4jZMyN/FgBC3gmVJWdELPZJgDIBNRdQCJKZkaKVBMvCahWkiYf9Jg6i4XqSQVyVhPXLf0eB7lHJIkteOhFmDcNzJvmWckvnuf7f1gnGeHFpRnky1qSNT03Lan0EXmgoFgZloLDRAFu5b6RrJqVT1HUS0kgnRyNQOQEINrrfU3Dofyig06bCo/nKbwfwv438aotJF0p3mf/AJ+sO8UnmqmiUgASJXxKZkuNEp5tygzFq7MpMiX5Q1yB8KRqWG+wiGYUoSEqIRKT+B/Oe7ac/WGay9req36CYuvuWlfSXs9mB1VcXySEFTfE35mMjQYmuY4p5RKQfwsAPXQmMhnB+JhyMYHJUDLSpco7gk69QdPaA6vB5lKxWQpKrBQ6c+v6RZE0hzpXUJVmSGYnyq3GmrcoH4gWJqGR5NC34S2nY9oz69S27aTkf75nulqRXDqOpXwsH5fl7a+sZOGUB3FrO9xfT3GnPaBZaVAkF7AkMHc7AdTE6L2Ls7qI2sNOfMk9ofCyz6xFYITyYprp7M0Dqp1FHifhdn68g+p7QyxagQVK8MuB8Kg7H3At93hQjMTkLsDo9n6DSGa9uJnawWh8noyJCyD2g9dUQkB0HMX0OYNzPV/lEs+glCUlQmOsm6G0/wAu2sLVDKoQTAzEyzbcZ4jairVAPdvdoaSMZ7newO255Qnl1KgkhJAB1DCIVTGVa/MDffb7tEYBlCss5xxLbwtq8SzaA+toFk1S1ZUJlkv8Ivfmz22jap8X8UsAJOVzt2/WIwonL3PZZjfxyNCejen6fIRCiNir7vC57npFwFmkxLu/X573gIU4K9oMUoQBWTOUGrz4mdrlUpkyeUkOQSBqbxuF3D36GAEI0ginnMCn7/4gpEzFcdYh370GskjmxLf4jdNYHfKBYjuGOsL80SCcWI1HLnyPQjnFcRnccQyYvdLAn59Y2p5YcZiwJuWcgbltzAUgwYkvAXM0tIgK5MNIlMEhwoaqJcG/4EhIN/6j7QoxOQ4cWI1H1guNVzIGpIOY1dSliFW/8iWSom2r7fnDfCcEzkBxtqQBfk5A0BNyLJPKIqchgAGDv68zz5QwpqgoIUksRv3sR17GCvYc4iOl0ahdzcnx8RzLplUrZVjKX/8A563yhTKDhKi7G23ME5OxueFglknL+EPY3UR1t8oXVGKrmBjpfuScodRDZiyBsIgqqhS1S1Att72+sLsis3Uprg1dQOPMtVLxBNIzZZmXYso/MBoImcRTNxMH+lQitDEHUkTS+UsE7MnQAaJAhieLyfxH3hG3T4PtWE0lm9MsB+vn9PH2jBPEZ3J9XhbinFqEgoTryG5MYeKnLak8g7/KDkV01eUmQbaFQSCPe8USjaclD/OTqLVUcMo/jFOCSagAzMhC13K1shKR+EDNc+0FSaEEnxP4x/lS4RzdSi2aCZk5CCqZOWFKJ8qVF0p/8jACsUmTS0iUpQf4mZHube0aOSehPH2EuxJMYKTMYJzolJGiUh26WZoyFy6CcbrmpQeSb/M/pGRH6iU2yxzkzVyz4stWVKsvNy+XygXVfcQqqMLJcImFChqhQNt2INxFow2Unx1o8bOlACkjMRkdx51XK76H3fWEH/XAJ8xM+QhSirKFtmKmbJ6Xezah4RrqI/LPYi5myAJW8rEiaQFAsyXsx+J37aRBNnBDoScyRoXDlw7vux26dI8xqnVLmrSqzl7EGx6j7cQBnt/zGkvU6vRp6nrE5z/v7QufPKi6iotZ1F9yzch00hNX2U43/KC1TI8kUCp8xKEavc/yjcntF14OTC6sg14HiChtXjaRITNWXLAB+pOw9YsMrhJAqfAM9RtYBLKzXcF7Bhf1h7gOBIkrUlSEJmSPNnWkLKgoHKp02SG9uVolr1A4mM2W4lDXRzEnKpLFs1zqBDDD6BWVKwnPnOT+3MHKm7btF0w2WgiZMUASSVTHUpPlGZhLG6TqDZ3tDOTIClSpiUEy8oElKFBKhmF839DBLA6XeAtqPGJ204lck0kwLWlSfKMqUzCM4dX4UszH/EBVlC4APkKBmWxZ9QD5tSWHueUWDElIp0+bMpSpr+U+dGYuAEixs/NyYZVplyx/HzJlLFwspLltDqRYaGBCw9y2ycwa0RqW0WFPCs5VQEZVS5BcpmLYEoDW/vvuOsGTuFpaQuYgFYSchlrUFKUXF5YAY67+nU/qKPMfbV8e0SlzJwcA2fc6QXOwrMPLoRmC1WB5gRdZXDKTkTMdCgkllhCkgFnSkDfqTGycIAmSwEqEkA5QoZgqY5ukHUMFH1eO/EDxEbWez805zLo5pyshRCjlSRcE8n2hhhmFnxTKmgBTP8Vurkb6Wi6qolGaWBC8v8VKpZyJFwFpyj4izXOg2YwPNwxS/DBRdwZawlLKa7HzOHAOtok6nPHUEK8StrpErCpUtA8SXcqfXq+8RrpACgpRncA5PxM1yWeLHjGDqWpakTShafIE5fMp2JfLr0YQHjE+ZLXLRL8MKPkfKUs+UXCrgXBfpELZnqECk8REmUCkqS9icyW+HvGJMWSqw9XiS0GWFpCfOtBJSHBDqGpvdoR4rTplTsiVOkgKBtvtaJDho7pbtp2tIlGI0yVzDlQHUdv1fSCKWkmTlZJKcymdnAt3MM8DwKpRlmABK5lgVkZAxLhTOU2HrEZAGYfU6rHtWV4S1SyULBSpNiDEyVxZMf4amTc89KxnQ4UCQy8of+GEgsnqTCDEMJn06ULnIZK2YpLsTcBTb+8WDK/nmAo1W32tPEr1+USTKhRl+VnDi2uj/PSAruxSp9WYv3ZoLoKVUwOXTLa8xrDr26x2McmE1LV2pgtDsKr0OmZlRnH4il1DXmWe+rPaLdSYhJWkJWhKrAeYA+pfUxQqmlmBaVTUq2YKBTmSkt5XaxH1hxX4nIWqVlkmUE/+5kGUENa25drwnqKBYcgmdRX6aAbc/eOceXIp0iZTpShazlKEJuqxJKWFgLWH80VZHEa1TAGdy1z9Y2q5viTFCWtYRbcvpcdBG9Fw0Zq8qLqLlyphzJJPeD0oFT38mKW/Tmtc28AfeMqOsJUUpkJKhqqwSOTkwcqqXfMqWjokEn3LD5QMMLqvDmCVIITKAzDMkKLh9/jLXs/vElZwhUsjItK1EOpCAoqlvzzajra8SQnzMhdK9jcDH7QVdRKclbzf7rgdgLD2jIE/6L5ilWdSxqCC47jaMi/A8zTX6GccsJd5tLIk+MJcrKVS3zZ1lQ+JgCSSbh7vrE2FkApISAfAGcpsV6fERfn3ccoyMhLOe4RmPef94lQxuhC5HiOQU+IEAaJCVqAHX4YqeIPKVlfNZ30+V4yMhyg5OJAtdRwYXS4WZqEqC8uYP8L/AJxZeC8QUookkAIPmDAApyh9dS/OMjIizlWBnFi3JlqqJWaQnzENNSoOx1mgEGwJcEjWIsRrss8JyJJyqBNxmDp1APXnGRkJDqXrAJ5lKrMcVMzysiQPgB3CUmyQddABEVPiE2UUlKyw8oB0ANoyMhzaOprrTX6ROJYeNlIlqRLTLHiMlYnOc7g/PT0gLC8HXWy5q5s4/wAIOAUuDZ+YaMjIoeFBETo40xfyD/iW6spvCppWdRmmaqWhRWBbxGDot5W9e8V7jqpWmdKCFqDICho7hVnIAceXTqYyMgKfnEFpFD2AN9464YlKVI8da1GZMSb2ypAJYJHXe92iv4jjJRTSVS0lKz5s2ckBx5hl0ysogDa0ZGR1YBc5+f8AMHtHqER3hMhcyTKX4qhMnhJUWBSkXLBLPo93/SN8YkokzJHlfKqzKUkXSpLKDnNHsZEDswWPdiVHiSqKKoTZToVl5kj8Q0PQxY6WiTW06ULASoISszGBWS177P8AnGRkFckKDGbEVEVlHMpsium05mJlr1JBcPpZ7m2kNZnCMv8AckzytZmKCDtlAUoJZmewPP0j2MizMRgiNaitV2kDsiP+KZwlKpChLATAkh7KTl0NrB2LDlDFMiXUzFmYg+QIYJUUhx5gpQS2YhhYuO8ZGQruOwGZzKMSfDFmbTGpByLIKGSAzIUocnveFfE+ApnS1ZFLleAAsAEqCi5IKsxszHTn0jIyCLw/EFnuUzh6vXMqkpWXCkl2DHygkB9dTBvEFUZKkiUyUFSUlBD7uWL6FtIyMhnA9QD7Q16hWOI4/aBQFKJEwrKrlLEDcO4P+nSKvKlAiMjIrV1NnQEmmaeHqRs0SlagxSogpNiNbR7GQSOsobgyxUOPqNKtExIWSleZeiizkXazBgO0FYFxEufUSgoEASlKICiMxdAAJ1YXPrGRkLEDBmHdUiu2BBcfxOZIqVrkqylSUgv5rcr/ANojIyMgiqCoJmjVTW1algDwJ//Z"/>
          <p:cNvSpPr>
            <a:spLocks noChangeAspect="1" noChangeArrowheads="1"/>
          </p:cNvSpPr>
          <p:nvPr/>
        </p:nvSpPr>
        <p:spPr bwMode="auto">
          <a:xfrm>
            <a:off x="964624" y="-340057"/>
            <a:ext cx="2647950" cy="1724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2" name="TextBox 11"/>
          <p:cNvSpPr txBox="1"/>
          <p:nvPr/>
        </p:nvSpPr>
        <p:spPr>
          <a:xfrm>
            <a:off x="1547664" y="922304"/>
            <a:ext cx="69120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Healthy Eating</a:t>
            </a:r>
            <a:endParaRPr lang="en-NZ" sz="5400" dirty="0"/>
          </a:p>
        </p:txBody>
      </p:sp>
      <p:sp>
        <p:nvSpPr>
          <p:cNvPr id="2" name="Rectangle 1"/>
          <p:cNvSpPr/>
          <p:nvPr/>
        </p:nvSpPr>
        <p:spPr>
          <a:xfrm>
            <a:off x="4572000" y="2276872"/>
            <a:ext cx="3672408" cy="252028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28098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2.gstatic.com/images?q=tbn:ANd9GcQQB3fDJehpx9z8WEZQbXtmDOweSxeUiQAr10Rmk6qKomJoYQZmFw:https://minervaplaceforhealthandwellbeing.files.wordpress.com/2012/05/protein-for-heal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42148"/>
            <a:ext cx="3243004" cy="186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39552" y="4365104"/>
            <a:ext cx="4860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dirty="0" smtClean="0"/>
              <a:t>Because protein  is good for you and  your  body </a:t>
            </a:r>
            <a:endParaRPr lang="en-NZ" dirty="0"/>
          </a:p>
        </p:txBody>
      </p:sp>
      <p:sp>
        <p:nvSpPr>
          <p:cNvPr id="8" name="TextBox 7"/>
          <p:cNvSpPr txBox="1"/>
          <p:nvPr/>
        </p:nvSpPr>
        <p:spPr>
          <a:xfrm>
            <a:off x="1979712" y="692696"/>
            <a:ext cx="540060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NZ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Why is protein good for us </a:t>
            </a:r>
            <a:endParaRPr lang="en-NZ" sz="4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678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WHY IS FRIUT GOOD FOR US?</a:t>
            </a:r>
            <a:endParaRPr lang="en-NZ" dirty="0"/>
          </a:p>
        </p:txBody>
      </p:sp>
      <p:pic>
        <p:nvPicPr>
          <p:cNvPr id="3074" name="Picture 2" descr="http://t0.gstatic.com/images?q=tbn:ANd9GcTM8vkdF6h8g5wG2i_a46HuZuPEB7sZ2xjX6ee5e1o4q_7KjxL_:zerotips.com/wp-content/uploads/2012/02/Mixed-Fruits-15-AC996402V2-1600x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3556971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95736" y="5517232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Fruit is good for you because  if you have any sores it will grow 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26897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Why is  dairy good for us </a:t>
            </a:r>
            <a:endParaRPr lang="en-NZ" dirty="0"/>
          </a:p>
        </p:txBody>
      </p:sp>
      <p:pic>
        <p:nvPicPr>
          <p:cNvPr id="4098" name="Picture 2" descr="http://t2.gstatic.com/images?q=tbn:ANd9GcRiaXqn7KZOybVDj0CIZlpQqYdd5Avdg-sNn_YFr02KYwU-loj2iA:i.telegraph.co.uk/multimedia/archive/02647/lefanu-dairy_2647026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564904"/>
            <a:ext cx="270510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19872" y="5229200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Dairy has lots of healthy vitamins 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56330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91680" y="1340768"/>
            <a:ext cx="360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>
                <a:solidFill>
                  <a:schemeClr val="bg2">
                    <a:lumMod val="50000"/>
                  </a:schemeClr>
                </a:solidFill>
              </a:rPr>
              <a:t>Why is grains god for you </a:t>
            </a:r>
            <a:endParaRPr lang="en-NZ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47664" y="3356992"/>
            <a:ext cx="3024336" cy="18002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TextBox 6"/>
          <p:cNvSpPr txBox="1"/>
          <p:nvPr/>
        </p:nvSpPr>
        <p:spPr>
          <a:xfrm>
            <a:off x="1907704" y="5373216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Grains is god for you because it wood make you strong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72769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137</TotalTime>
  <Words>67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Aspect</vt:lpstr>
      <vt:lpstr>PowerPoint Presentation</vt:lpstr>
      <vt:lpstr>PowerPoint Presentation</vt:lpstr>
      <vt:lpstr>WHY IS FRIUT GOOD FOR US?</vt:lpstr>
      <vt:lpstr>Why is  dairy good for us 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</dc:creator>
  <cp:lastModifiedBy>PNSE28</cp:lastModifiedBy>
  <cp:revision>17</cp:revision>
  <dcterms:created xsi:type="dcterms:W3CDTF">2013-11-06T20:28:18Z</dcterms:created>
  <dcterms:modified xsi:type="dcterms:W3CDTF">2013-11-14T02:22:40Z</dcterms:modified>
</cp:coreProperties>
</file>